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090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300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841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74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317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48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3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525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794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33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353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5AB74-A3F5-4B3A-A7F1-6A23409ED14C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3BE0E-CE50-47D5-9E18-D32944127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482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1200" dirty="0" smtClean="0"/>
              <a:t>https://view.genial.ly/6604983210747e0014a730d4/guide-academic-review?fbclid=IwAR24n7JlcgUS-tLOGvIYZf8NsWkXBPT2S9BhoOiobF0BdanaC_rzFuGFouk_aem_AUxwqhgQcOdyULo2y70QTuEQZvPQ-f--AIwKsxWJSLF7zjQPWxT-_u7LQz_q7w-Jk6K4_iehLZr3L09d4zW0p5OL</a:t>
            </a:r>
            <a:endParaRPr lang="hu-HU" sz="1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fenti </a:t>
            </a:r>
            <a:r>
              <a:rPr lang="hu-HU" smtClean="0"/>
              <a:t>linken található meg a ppt.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826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https://view.genial.ly/6604983210747e0014a730d4/guide-academic-review?fbclid=IwAR24n7JlcgUS-tLOGvIYZf8NsWkXBPT2S9BhoOiobF0BdanaC_rzFuGFouk_aem_AUxwqhgQcOdyULo2y70QTuEQZvPQ-f--AIwKsxWJSLF7zjQPWxT-_u7LQz_q7w-Jk6K4_iehLZr3L09d4zW0p5OL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https://view.genial.ly/6604983210747e0014a730d4/guide-academic-review?fbclid=IwAR24n7JlcgUS-tLOGvIYZf8NsWkXBPT2S9BhoOiobF0BdanaC_rzFuGFouk_aem_AUxwqhgQcOdyULo2y70QTuEQZvPQ-f--AIwKsxWJSLF7zjQPWxT-_u7LQz_q7w-Jk6K4_iehLZr3L09d4zW0p5OL</dc:title>
  <dc:creator>Pintér Szilvia</dc:creator>
  <cp:lastModifiedBy>Pintér Szilvia</cp:lastModifiedBy>
  <cp:revision>1</cp:revision>
  <dcterms:created xsi:type="dcterms:W3CDTF">2024-04-23T10:38:53Z</dcterms:created>
  <dcterms:modified xsi:type="dcterms:W3CDTF">2024-04-23T10:39:35Z</dcterms:modified>
</cp:coreProperties>
</file>